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8" r:id="rId1"/>
  </p:sldMasterIdLst>
  <p:notesMasterIdLst>
    <p:notesMasterId r:id="rId49"/>
  </p:notesMasterIdLst>
  <p:sldIdLst>
    <p:sldId id="256" r:id="rId2"/>
    <p:sldId id="285" r:id="rId3"/>
    <p:sldId id="286" r:id="rId4"/>
    <p:sldId id="287" r:id="rId5"/>
    <p:sldId id="288" r:id="rId6"/>
    <p:sldId id="289" r:id="rId7"/>
    <p:sldId id="290" r:id="rId8"/>
    <p:sldId id="291" r:id="rId9"/>
    <p:sldId id="292" r:id="rId10"/>
    <p:sldId id="293" r:id="rId11"/>
    <p:sldId id="294" r:id="rId12"/>
    <p:sldId id="295" r:id="rId13"/>
    <p:sldId id="296" r:id="rId14"/>
    <p:sldId id="297" r:id="rId15"/>
    <p:sldId id="298" r:id="rId16"/>
    <p:sldId id="299" r:id="rId17"/>
    <p:sldId id="300" r:id="rId18"/>
    <p:sldId id="301" r:id="rId19"/>
    <p:sldId id="302" r:id="rId20"/>
    <p:sldId id="303" r:id="rId21"/>
    <p:sldId id="304" r:id="rId22"/>
    <p:sldId id="305" r:id="rId23"/>
    <p:sldId id="306" r:id="rId24"/>
    <p:sldId id="307" r:id="rId25"/>
    <p:sldId id="308" r:id="rId26"/>
    <p:sldId id="309" r:id="rId27"/>
    <p:sldId id="310" r:id="rId28"/>
    <p:sldId id="311" r:id="rId29"/>
    <p:sldId id="312" r:id="rId30"/>
    <p:sldId id="313" r:id="rId31"/>
    <p:sldId id="314" r:id="rId32"/>
    <p:sldId id="315" r:id="rId33"/>
    <p:sldId id="317" r:id="rId34"/>
    <p:sldId id="318" r:id="rId35"/>
    <p:sldId id="319" r:id="rId36"/>
    <p:sldId id="320" r:id="rId37"/>
    <p:sldId id="321" r:id="rId38"/>
    <p:sldId id="322" r:id="rId39"/>
    <p:sldId id="323" r:id="rId40"/>
    <p:sldId id="324" r:id="rId41"/>
    <p:sldId id="325" r:id="rId42"/>
    <p:sldId id="326" r:id="rId43"/>
    <p:sldId id="327" r:id="rId44"/>
    <p:sldId id="328" r:id="rId45"/>
    <p:sldId id="329" r:id="rId46"/>
    <p:sldId id="330" r:id="rId47"/>
    <p:sldId id="331" r:id="rId4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6" d="100"/>
          <a:sy n="86" d="100"/>
        </p:scale>
        <p:origin x="-1494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1482"/>
    </p:cViewPr>
  </p:sorterViewPr>
  <p:notesViewPr>
    <p:cSldViewPr>
      <p:cViewPr varScale="1">
        <p:scale>
          <a:sx n="69" d="100"/>
          <a:sy n="69" d="100"/>
        </p:scale>
        <p:origin x="-3270" y="-108"/>
      </p:cViewPr>
      <p:guideLst>
        <p:guide orient="horz" pos="2880"/>
        <p:guide pos="2160"/>
      </p:guideLst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A3F44F-757B-4514-806C-D8392A497435}" type="datetimeFigureOut">
              <a:rPr lang="en-US" smtClean="0"/>
              <a:t>8/1/2017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6C14BB-72BB-4CDF-8A9A-4D4DC91E0CFF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6C14BB-72BB-4CDF-8A9A-4D4DC91E0CFF}" type="slidenum">
              <a:rPr lang="en-US" smtClean="0"/>
              <a:t>47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fld id="{14617971-7FFF-4153-9B0A-A6A160B9216D}" type="datetimeFigureOut">
              <a:rPr lang="en-US" smtClean="0"/>
              <a:pPr/>
              <a:t>8/1/2017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43231DB-B43B-474F-9F78-1A780CCC82C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17971-7FFF-4153-9B0A-A6A160B9216D}" type="datetimeFigureOut">
              <a:rPr lang="en-US" smtClean="0"/>
              <a:pPr/>
              <a:t>8/1/2017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3231DB-B43B-474F-9F78-1A780CCC82C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</p:spPr>
        <p:txBody>
          <a:bodyPr/>
          <a:lstStyle/>
          <a:p>
            <a:fld id="{14617971-7FFF-4153-9B0A-A6A160B9216D}" type="datetimeFigureOut">
              <a:rPr lang="en-US" smtClean="0"/>
              <a:pPr/>
              <a:t>8/1/2017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843231DB-B43B-474F-9F78-1A780CCC82C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12648" y="228600"/>
            <a:ext cx="8153400" cy="990600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kumimoji="0" lang="en-US" dirty="0" smtClean="0"/>
              <a:t>Click to edit Master title </a:t>
            </a:r>
            <a:r>
              <a:rPr kumimoji="0" lang="en-US" dirty="0" smtClean="0"/>
              <a:t>style.</a:t>
            </a:r>
            <a:endParaRPr kumimoji="0"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17971-7FFF-4153-9B0A-A6A160B9216D}" type="datetimeFigureOut">
              <a:rPr lang="en-US" smtClean="0"/>
              <a:pPr/>
              <a:t>8/1/2017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43231DB-B43B-474F-9F78-1A780CCC82C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7" name="Rectangle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17971-7FFF-4153-9B0A-A6A160B9216D}" type="datetimeFigureOut">
              <a:rPr lang="en-US" smtClean="0"/>
              <a:pPr/>
              <a:t>8/1/2017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843231DB-B43B-474F-9F78-1A780CCC82C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14617971-7FFF-4153-9B0A-A6A160B9216D}" type="datetimeFigureOut">
              <a:rPr lang="en-US" smtClean="0"/>
              <a:pPr/>
              <a:t>8/1/2017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843231DB-B43B-474F-9F78-1A780CCC82C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14617971-7FFF-4153-9B0A-A6A160B9216D}" type="datetimeFigureOut">
              <a:rPr lang="en-US" smtClean="0"/>
              <a:pPr/>
              <a:t>8/1/2017</a:t>
            </a:fld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843231DB-B43B-474F-9F78-1A780CCC82C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US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17971-7FFF-4153-9B0A-A6A160B9216D}" type="datetimeFigureOut">
              <a:rPr lang="en-US" smtClean="0"/>
              <a:pPr/>
              <a:t>8/1/2017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43231DB-B43B-474F-9F78-1A780CCC82C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17971-7FFF-4153-9B0A-A6A160B9216D}" type="datetimeFigureOut">
              <a:rPr lang="en-US" smtClean="0"/>
              <a:pPr/>
              <a:t>8/1/2017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43231DB-B43B-474F-9F78-1A780CCC82C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17971-7FFF-4153-9B0A-A6A160B9216D}" type="datetimeFigureOut">
              <a:rPr lang="en-US" smtClean="0"/>
              <a:pPr/>
              <a:t>8/1/2017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43231DB-B43B-474F-9F78-1A780CCC82C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8" name="Rectangle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1" name="Rectangle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/>
          <a:p>
            <a:fld id="{14617971-7FFF-4153-9B0A-A6A160B9216D}" type="datetimeFigureOut">
              <a:rPr lang="en-US" smtClean="0"/>
              <a:pPr/>
              <a:t>8/1/2017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843231DB-B43B-474F-9F78-1A780CCC82C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</p:spPr>
        <p:txBody>
          <a:bodyPr rtlCol="0"/>
          <a:lstStyle/>
          <a:p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612648" y="1600200"/>
            <a:ext cx="8153400" cy="45262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14617971-7FFF-4153-9B0A-A6A160B9216D}" type="datetimeFigureOut">
              <a:rPr lang="en-US" smtClean="0"/>
              <a:pPr/>
              <a:t>8/1/2017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Rectangle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280160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590550" y="1280160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843231DB-B43B-474F-9F78-1A780CCC82CC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txStyles>
    <p:titleStyle>
      <a:lvl1pPr algn="l" rtl="0" eaLnBrk="1" latinLnBrk="0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0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0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0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0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2800" smtClean="0"/>
              <a:t>Data </a:t>
            </a:r>
            <a:r>
              <a:rPr lang="en-US" sz="2800" dirty="0" smtClean="0"/>
              <a:t>Extraction From Single Source into Multiple Targets</a:t>
            </a:r>
            <a:endParaRPr lang="en-US" sz="2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b="1" dirty="0" err="1" smtClean="0"/>
              <a:t>Milind</a:t>
            </a:r>
            <a:r>
              <a:rPr lang="en-US" b="1" dirty="0" smtClean="0"/>
              <a:t> </a:t>
            </a:r>
            <a:r>
              <a:rPr lang="en-US" b="1" smtClean="0"/>
              <a:t>Parab</a:t>
            </a:r>
            <a:endParaRPr lang="en-US" b="1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 all Fields.</a:t>
            </a:r>
            <a:endParaRPr lang="en-US" dirty="0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2775" y="1757484"/>
            <a:ext cx="8153400" cy="41812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Activate DS and Read Preview Data.</a:t>
            </a:r>
            <a:endParaRPr lang="en-US" dirty="0"/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2775" y="1747286"/>
            <a:ext cx="8153400" cy="42016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Insert Char as Info Provider.</a:t>
            </a:r>
            <a:endParaRPr lang="en-US" dirty="0"/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2775" y="1754866"/>
            <a:ext cx="8153400" cy="41864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Create Transformation and Activate.</a:t>
            </a:r>
            <a:endParaRPr lang="en-US" dirty="0"/>
          </a:p>
        </p:txBody>
      </p:sp>
      <p:pic>
        <p:nvPicPr>
          <p:cNvPr id="1126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2775" y="1763772"/>
            <a:ext cx="8153400" cy="4168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Stored Successfully in PSA.</a:t>
            </a:r>
            <a:endParaRPr lang="en-US" dirty="0"/>
          </a:p>
        </p:txBody>
      </p:sp>
      <p:pic>
        <p:nvPicPr>
          <p:cNvPr id="12291" name="Picture 3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2775" y="1767682"/>
            <a:ext cx="8153400" cy="41608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DTP.</a:t>
            </a:r>
            <a:endParaRPr lang="en-US" dirty="0"/>
          </a:p>
        </p:txBody>
      </p:sp>
      <p:pic>
        <p:nvPicPr>
          <p:cNvPr id="1331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2775" y="1747051"/>
            <a:ext cx="8153400" cy="42020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loaded Successfully in BW.</a:t>
            </a:r>
            <a:endParaRPr lang="en-US" dirty="0"/>
          </a:p>
        </p:txBody>
      </p:sp>
      <p:pic>
        <p:nvPicPr>
          <p:cNvPr id="1433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2775" y="1754935"/>
            <a:ext cx="8153400" cy="4186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Cont.</a:t>
            </a:r>
            <a:endParaRPr lang="en-US" dirty="0"/>
          </a:p>
        </p:txBody>
      </p:sp>
      <p:pic>
        <p:nvPicPr>
          <p:cNvPr id="15362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2775" y="1762583"/>
            <a:ext cx="8153400" cy="41710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IOC for Key.</a:t>
            </a:r>
            <a:endParaRPr lang="en-US" dirty="0"/>
          </a:p>
        </p:txBody>
      </p:sp>
      <p:pic>
        <p:nvPicPr>
          <p:cNvPr id="1638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2775" y="1777841"/>
            <a:ext cx="8153400" cy="4140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Cont.</a:t>
            </a:r>
            <a:endParaRPr lang="en-US" dirty="0"/>
          </a:p>
        </p:txBody>
      </p:sp>
      <p:pic>
        <p:nvPicPr>
          <p:cNvPr id="1741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2775" y="1781582"/>
            <a:ext cx="8153400" cy="41330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mtClean="0"/>
              <a:t>Pre-Requisites </a:t>
            </a:r>
            <a:r>
              <a:rPr lang="en-US" dirty="0" smtClean="0"/>
              <a:t>for the Demo.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Load Master Data.</a:t>
            </a:r>
          </a:p>
          <a:p>
            <a:r>
              <a:rPr lang="en-US" dirty="0" smtClean="0"/>
              <a:t>Create Flat File Transaction Data.</a:t>
            </a:r>
          </a:p>
          <a:p>
            <a:r>
              <a:rPr lang="en-US" dirty="0" smtClean="0"/>
              <a:t>Create Info Objects.</a:t>
            </a:r>
          </a:p>
          <a:p>
            <a:pPr>
              <a:buFontTx/>
              <a:buChar char="-"/>
            </a:pPr>
            <a:r>
              <a:rPr lang="en-US" dirty="0" smtClean="0"/>
              <a:t>SMID : </a:t>
            </a:r>
            <a:r>
              <a:rPr lang="en-US" dirty="0" err="1" smtClean="0"/>
              <a:t>SID</a:t>
            </a:r>
            <a:r>
              <a:rPr lang="en-US" dirty="0" err="1" smtClean="0">
                <a:solidFill>
                  <a:srgbClr val="FF0000"/>
                </a:solidFill>
              </a:rPr>
              <a:t>xx</a:t>
            </a:r>
            <a:endParaRPr lang="en-US" dirty="0" smtClean="0">
              <a:solidFill>
                <a:srgbClr val="FF0000"/>
              </a:solidFill>
            </a:endParaRPr>
          </a:p>
          <a:p>
            <a:pPr>
              <a:buFontTx/>
              <a:buChar char="-"/>
            </a:pPr>
            <a:r>
              <a:rPr lang="en-US" dirty="0" smtClean="0"/>
              <a:t>PID: </a:t>
            </a:r>
            <a:r>
              <a:rPr lang="en-US" dirty="0" err="1" smtClean="0"/>
              <a:t>PID</a:t>
            </a:r>
            <a:r>
              <a:rPr lang="en-US" dirty="0" err="1" smtClean="0">
                <a:solidFill>
                  <a:srgbClr val="FF0000"/>
                </a:solidFill>
              </a:rPr>
              <a:t>xx</a:t>
            </a:r>
            <a:endParaRPr lang="en-US" dirty="0" smtClean="0">
              <a:solidFill>
                <a:srgbClr val="FF0000"/>
              </a:solidFill>
            </a:endParaRPr>
          </a:p>
          <a:p>
            <a:pPr>
              <a:buFontTx/>
              <a:buChar char="-"/>
            </a:pPr>
            <a:r>
              <a:rPr lang="en-US" smtClean="0"/>
              <a:t>Quantity: </a:t>
            </a:r>
            <a:r>
              <a:rPr lang="en-US" dirty="0" err="1" smtClean="0"/>
              <a:t>QTY_</a:t>
            </a:r>
            <a:r>
              <a:rPr lang="en-US" dirty="0" err="1" smtClean="0">
                <a:solidFill>
                  <a:srgbClr val="FF0000"/>
                </a:solidFill>
              </a:rPr>
              <a:t>xx</a:t>
            </a:r>
            <a:endParaRPr lang="en-US" dirty="0" smtClean="0">
              <a:solidFill>
                <a:srgbClr val="FF0000"/>
              </a:solidFill>
            </a:endParaRPr>
          </a:p>
          <a:p>
            <a:pPr>
              <a:buFontTx/>
              <a:buChar char="-"/>
            </a:pPr>
            <a:r>
              <a:rPr lang="en-US" dirty="0" smtClean="0"/>
              <a:t>Sales: </a:t>
            </a:r>
            <a:r>
              <a:rPr lang="en-US" dirty="0" err="1" smtClean="0"/>
              <a:t>SREV_</a:t>
            </a:r>
            <a:r>
              <a:rPr lang="en-US" dirty="0" err="1" smtClean="0">
                <a:solidFill>
                  <a:srgbClr val="FF0000"/>
                </a:solidFill>
              </a:rPr>
              <a:t>xx</a:t>
            </a:r>
            <a:endParaRPr lang="en-US" dirty="0" smtClean="0">
              <a:solidFill>
                <a:srgbClr val="FF0000"/>
              </a:solidFill>
            </a:endParaRPr>
          </a:p>
          <a:p>
            <a:pPr>
              <a:buFontTx/>
              <a:buChar char="-"/>
            </a:pPr>
            <a:r>
              <a:rPr lang="en-US" dirty="0" smtClean="0"/>
              <a:t>Profit: </a:t>
            </a:r>
            <a:r>
              <a:rPr lang="en-US" dirty="0" err="1" smtClean="0"/>
              <a:t>PR_</a:t>
            </a:r>
            <a:r>
              <a:rPr lang="en-US" dirty="0" err="1" smtClean="0">
                <a:solidFill>
                  <a:srgbClr val="FF0000"/>
                </a:solidFill>
              </a:rPr>
              <a:t>xx</a:t>
            </a:r>
            <a:endParaRPr 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Place FF Transaction Data.</a:t>
            </a:r>
            <a:endParaRPr lang="en-US" dirty="0"/>
          </a:p>
        </p:txBody>
      </p:sp>
      <p:pic>
        <p:nvPicPr>
          <p:cNvPr id="1843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2775" y="1780430"/>
            <a:ext cx="8153400" cy="41353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Update the info for DS.</a:t>
            </a:r>
            <a:endParaRPr lang="en-US" dirty="0"/>
          </a:p>
        </p:txBody>
      </p:sp>
      <p:pic>
        <p:nvPicPr>
          <p:cNvPr id="1945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2775" y="1770183"/>
            <a:ext cx="8153400" cy="41558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Activate DS.</a:t>
            </a:r>
            <a:endParaRPr lang="en-US" dirty="0"/>
          </a:p>
        </p:txBody>
      </p:sp>
      <p:pic>
        <p:nvPicPr>
          <p:cNvPr id="20482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2775" y="1777881"/>
            <a:ext cx="8153400" cy="4140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Now, Create DSO.</a:t>
            </a:r>
            <a:endParaRPr lang="en-US" dirty="0"/>
          </a:p>
        </p:txBody>
      </p:sp>
      <p:pic>
        <p:nvPicPr>
          <p:cNvPr id="2150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2775" y="1782980"/>
            <a:ext cx="8153400" cy="4130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Activate DSO.</a:t>
            </a:r>
            <a:endParaRPr lang="en-US" dirty="0"/>
          </a:p>
        </p:txBody>
      </p:sp>
      <p:pic>
        <p:nvPicPr>
          <p:cNvPr id="2253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2775" y="1767682"/>
            <a:ext cx="8153400" cy="41608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Now, Create </a:t>
            </a:r>
            <a:r>
              <a:rPr lang="en-US" dirty="0" err="1" smtClean="0"/>
              <a:t>InfoCube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2355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2775" y="1775331"/>
            <a:ext cx="8153400" cy="4145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Activate </a:t>
            </a:r>
            <a:r>
              <a:rPr lang="en-US" dirty="0" err="1" smtClean="0"/>
              <a:t>InfoCube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2457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2775" y="1777881"/>
            <a:ext cx="8153400" cy="4140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Transformation for </a:t>
            </a:r>
            <a:r>
              <a:rPr lang="en-US" dirty="0" err="1" smtClean="0"/>
              <a:t>ICube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25602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2775" y="1759972"/>
            <a:ext cx="8153400" cy="4176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Transformation for DSO.</a:t>
            </a:r>
            <a:endParaRPr lang="en-US" dirty="0"/>
          </a:p>
        </p:txBody>
      </p:sp>
      <p:pic>
        <p:nvPicPr>
          <p:cNvPr id="2662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2775" y="1758727"/>
            <a:ext cx="8153400" cy="41787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Activate Transformation.</a:t>
            </a:r>
            <a:endParaRPr lang="en-US" dirty="0"/>
          </a:p>
        </p:txBody>
      </p:sp>
      <p:pic>
        <p:nvPicPr>
          <p:cNvPr id="2765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2775" y="1775331"/>
            <a:ext cx="8153400" cy="4145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IA.</a:t>
            </a:r>
            <a:endParaRPr 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2775" y="1785499"/>
            <a:ext cx="8153400" cy="41252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Check the </a:t>
            </a:r>
            <a:r>
              <a:rPr lang="en-US" dirty="0" smtClean="0"/>
              <a:t>Data Flow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2867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2775" y="1772782"/>
            <a:ext cx="8153400" cy="41506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Don’t click on start. Save info package.</a:t>
            </a:r>
            <a:endParaRPr lang="en-US" dirty="0"/>
          </a:p>
        </p:txBody>
      </p:sp>
      <p:pic>
        <p:nvPicPr>
          <p:cNvPr id="2969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2775" y="1765133"/>
            <a:ext cx="8153400" cy="41659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Create DTP for Info Cube and DSO. Don’t click on execute tab.</a:t>
            </a:r>
            <a:endParaRPr lang="en-US" dirty="0"/>
          </a:p>
        </p:txBody>
      </p:sp>
      <p:pic>
        <p:nvPicPr>
          <p:cNvPr id="30722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2775" y="1788079"/>
            <a:ext cx="8153400" cy="41200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Cont.</a:t>
            </a:r>
            <a:endParaRPr lang="en-US" dirty="0"/>
          </a:p>
        </p:txBody>
      </p:sp>
      <p:pic>
        <p:nvPicPr>
          <p:cNvPr id="3174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2775" y="1761278"/>
            <a:ext cx="8153400" cy="41736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Start Process.</a:t>
            </a:r>
            <a:endParaRPr lang="en-US" dirty="0"/>
          </a:p>
        </p:txBody>
      </p:sp>
      <p:pic>
        <p:nvPicPr>
          <p:cNvPr id="3277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2775" y="1788052"/>
            <a:ext cx="8153400" cy="41200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Cont.</a:t>
            </a:r>
            <a:endParaRPr lang="en-US" dirty="0"/>
          </a:p>
        </p:txBody>
      </p:sp>
      <p:pic>
        <p:nvPicPr>
          <p:cNvPr id="3379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2775" y="1773989"/>
            <a:ext cx="8153400" cy="4148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Cont.</a:t>
            </a:r>
            <a:endParaRPr lang="en-US" dirty="0"/>
          </a:p>
        </p:txBody>
      </p:sp>
      <p:pic>
        <p:nvPicPr>
          <p:cNvPr id="3481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2775" y="1770183"/>
            <a:ext cx="8153400" cy="41558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Cont.</a:t>
            </a:r>
            <a:endParaRPr lang="en-US" dirty="0"/>
          </a:p>
        </p:txBody>
      </p:sp>
      <p:pic>
        <p:nvPicPr>
          <p:cNvPr id="35842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2775" y="1767364"/>
            <a:ext cx="8153400" cy="41614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Cont.</a:t>
            </a:r>
            <a:endParaRPr lang="en-US" dirty="0"/>
          </a:p>
        </p:txBody>
      </p:sp>
      <p:pic>
        <p:nvPicPr>
          <p:cNvPr id="3686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2775" y="1772782"/>
            <a:ext cx="8153400" cy="41506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Generate Index.</a:t>
            </a:r>
            <a:endParaRPr lang="en-US" dirty="0"/>
          </a:p>
        </p:txBody>
      </p:sp>
      <p:pic>
        <p:nvPicPr>
          <p:cNvPr id="3789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2775" y="1770183"/>
            <a:ext cx="8153400" cy="41558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IOC and Activate.</a:t>
            </a:r>
            <a:endParaRPr lang="en-US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2775" y="1754935"/>
            <a:ext cx="8153400" cy="4186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Cont.</a:t>
            </a:r>
            <a:endParaRPr lang="en-US" dirty="0"/>
          </a:p>
        </p:txBody>
      </p:sp>
      <p:pic>
        <p:nvPicPr>
          <p:cNvPr id="3891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2775" y="1777841"/>
            <a:ext cx="8153400" cy="4140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Re-arrange the process.</a:t>
            </a:r>
            <a:endParaRPr lang="en-US" dirty="0"/>
          </a:p>
        </p:txBody>
      </p:sp>
      <p:pic>
        <p:nvPicPr>
          <p:cNvPr id="3993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2775" y="1761218"/>
            <a:ext cx="8153400" cy="41737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Activate and Hit schedule.</a:t>
            </a:r>
            <a:endParaRPr lang="en-US" dirty="0"/>
          </a:p>
        </p:txBody>
      </p:sp>
      <p:pic>
        <p:nvPicPr>
          <p:cNvPr id="40962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2775" y="1762583"/>
            <a:ext cx="8153400" cy="41710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500" dirty="0" smtClean="0"/>
              <a:t>Click on Administrator Data Target to see if data has been loaded to Info Cube.</a:t>
            </a:r>
            <a:endParaRPr lang="en-US" sz="3500" dirty="0"/>
          </a:p>
        </p:txBody>
      </p:sp>
      <p:pic>
        <p:nvPicPr>
          <p:cNvPr id="4198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2775" y="1775331"/>
            <a:ext cx="8153400" cy="4145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loaded in Info Cube Successfully.</a:t>
            </a:r>
            <a:endParaRPr lang="en-US" dirty="0"/>
          </a:p>
        </p:txBody>
      </p:sp>
      <p:pic>
        <p:nvPicPr>
          <p:cNvPr id="4301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2775" y="1772782"/>
            <a:ext cx="8153400" cy="41506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also loaded in DSO Successfully.</a:t>
            </a:r>
            <a:endParaRPr lang="en-US" dirty="0"/>
          </a:p>
        </p:txBody>
      </p:sp>
      <p:pic>
        <p:nvPicPr>
          <p:cNvPr id="4403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2775" y="1793178"/>
            <a:ext cx="8153400" cy="41098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in Activate Table.</a:t>
            </a:r>
            <a:endParaRPr lang="en-US" dirty="0"/>
          </a:p>
        </p:txBody>
      </p:sp>
      <p:pic>
        <p:nvPicPr>
          <p:cNvPr id="4505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2775" y="1790628"/>
            <a:ext cx="8153400" cy="41149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in DSO.</a:t>
            </a:r>
            <a:endParaRPr 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2775" y="1777881"/>
            <a:ext cx="8153400" cy="4140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IO.</a:t>
            </a:r>
            <a:endParaRPr lang="en-US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2775" y="1760034"/>
            <a:ext cx="8153400" cy="41761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Attributes.</a:t>
            </a:r>
            <a:endParaRPr lang="en-US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2775" y="1739374"/>
            <a:ext cx="8153400" cy="42174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Attributes as shown.</a:t>
            </a:r>
            <a:endParaRPr lang="en-US" dirty="0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2775" y="1752385"/>
            <a:ext cx="8153400" cy="41914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Activate IO and Attributes.</a:t>
            </a:r>
            <a:endParaRPr lang="en-US" dirty="0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2775" y="1767682"/>
            <a:ext cx="8153400" cy="41608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DS.</a:t>
            </a:r>
            <a:endParaRPr lang="en-US" dirty="0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2775" y="1752697"/>
            <a:ext cx="8153400" cy="41908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dian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1289</TotalTime>
  <Words>256</Words>
  <Application>Microsoft Office PowerPoint</Application>
  <PresentationFormat>On-screen Show (4:3)</PresentationFormat>
  <Paragraphs>57</Paragraphs>
  <Slides>47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48" baseType="lpstr">
      <vt:lpstr>Median</vt:lpstr>
      <vt:lpstr>Data Extraction From Single Source into Multiple Targets</vt:lpstr>
      <vt:lpstr>Pre-Requisites for the Demo.</vt:lpstr>
      <vt:lpstr>Create IA.</vt:lpstr>
      <vt:lpstr>Create IOC and Activate.</vt:lpstr>
      <vt:lpstr>Create IO.</vt:lpstr>
      <vt:lpstr>Create Attributes.</vt:lpstr>
      <vt:lpstr>Create Attributes as shown.</vt:lpstr>
      <vt:lpstr>Activate IO and Attributes.</vt:lpstr>
      <vt:lpstr>Create DS.</vt:lpstr>
      <vt:lpstr>Map all Fields.</vt:lpstr>
      <vt:lpstr>Activate DS and Read Preview Data.</vt:lpstr>
      <vt:lpstr>Insert Char as Info Provider.</vt:lpstr>
      <vt:lpstr>Create Transformation and Activate.</vt:lpstr>
      <vt:lpstr>Data Stored Successfully in PSA.</vt:lpstr>
      <vt:lpstr>Create DTP.</vt:lpstr>
      <vt:lpstr>Data loaded Successfully in BW.</vt:lpstr>
      <vt:lpstr>Cont.</vt:lpstr>
      <vt:lpstr>Create IOC for Key.</vt:lpstr>
      <vt:lpstr>Cont.</vt:lpstr>
      <vt:lpstr>Place FF Transaction Data.</vt:lpstr>
      <vt:lpstr>Update the info for DS.</vt:lpstr>
      <vt:lpstr>Activate DS.</vt:lpstr>
      <vt:lpstr>Now, Create DSO.</vt:lpstr>
      <vt:lpstr>Activate DSO.</vt:lpstr>
      <vt:lpstr>Now, Create InfoCube.</vt:lpstr>
      <vt:lpstr>Activate InfoCube.</vt:lpstr>
      <vt:lpstr>Create Transformation for ICube.</vt:lpstr>
      <vt:lpstr>Create Transformation for DSO.</vt:lpstr>
      <vt:lpstr>Activate Transformation.</vt:lpstr>
      <vt:lpstr>Check the Data Flow.</vt:lpstr>
      <vt:lpstr>Don’t click on start. Save info package.</vt:lpstr>
      <vt:lpstr>Create DTP for Info Cube and DSO. Don’t click on execute tab.</vt:lpstr>
      <vt:lpstr>Cont.</vt:lpstr>
      <vt:lpstr>Create Start Process.</vt:lpstr>
      <vt:lpstr>Cont.</vt:lpstr>
      <vt:lpstr>Cont.</vt:lpstr>
      <vt:lpstr>Cont.</vt:lpstr>
      <vt:lpstr>Cont.</vt:lpstr>
      <vt:lpstr>Generate Index.</vt:lpstr>
      <vt:lpstr>Cont.</vt:lpstr>
      <vt:lpstr>Re-arrange the process.</vt:lpstr>
      <vt:lpstr>Activate and Hit schedule.</vt:lpstr>
      <vt:lpstr>Click on Administrator Data Target to see if data has been loaded to Info Cube.</vt:lpstr>
      <vt:lpstr>Data loaded in Info Cube Successfully.</vt:lpstr>
      <vt:lpstr>Data also loaded in DSO Successfully.</vt:lpstr>
      <vt:lpstr>Data in Activate Table.</vt:lpstr>
      <vt:lpstr>Data in DSO.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WhiteWildBee</dc:creator>
  <cp:lastModifiedBy>milind</cp:lastModifiedBy>
  <cp:revision>205</cp:revision>
  <dcterms:created xsi:type="dcterms:W3CDTF">2017-06-30T23:38:39Z</dcterms:created>
  <dcterms:modified xsi:type="dcterms:W3CDTF">2017-08-01T20:13:33Z</dcterms:modified>
</cp:coreProperties>
</file>